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Lato" panose="020F0502020204030203" pitchFamily="34" charset="0"/>
      <p:regular r:id="rId8"/>
      <p:bold r:id="rId9"/>
      <p:italic r:id="rId10"/>
      <p:boldItalic r:id="rId11"/>
    </p:embeddedFont>
    <p:embeddedFont>
      <p:font typeface="Montserra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8" d="100"/>
          <a:sy n="138" d="100"/>
        </p:scale>
        <p:origin x="84" y="47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7afc71ad9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7afc71ad9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7afc71ad9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7afc71ad9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7afc71ad9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7afc71ad9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7afc71ad9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7afc71ad9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Times New Roman"/>
                <a:ea typeface="Times New Roman"/>
                <a:cs typeface="Times New Roman"/>
                <a:sym typeface="Times New Roman"/>
              </a:rPr>
              <a:t>Projet L2D1 :</a:t>
            </a: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 Introduction à la bioinformatique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>
                <a:latin typeface="Times New Roman"/>
                <a:ea typeface="Times New Roman"/>
                <a:cs typeface="Times New Roman"/>
                <a:sym typeface="Times New Roman"/>
              </a:rPr>
              <a:t>Module :</a:t>
            </a:r>
            <a:r>
              <a:rPr lang="fr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Weblogo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600" y="0"/>
            <a:ext cx="9143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Vidéo 2">
            <a:hlinkClick r:id="" action="ppaction://media"/>
            <a:extLst>
              <a:ext uri="{FF2B5EF4-FFF2-40B4-BE49-F238E27FC236}">
                <a16:creationId xmlns:a16="http://schemas.microsoft.com/office/drawing/2014/main" id="{2B3F4DF1-061B-4334-98DD-08812B686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58125" y="3857625"/>
            <a:ext cx="1285875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2"/>
    </mc:Choice>
    <mc:Fallback>
      <p:transition spd="slow" advTm="6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Times New Roman"/>
                <a:ea typeface="Times New Roman"/>
                <a:cs typeface="Times New Roman"/>
                <a:sym typeface="Times New Roman"/>
              </a:rPr>
              <a:t>Explications - Objectifs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Times New Roman"/>
                <a:ea typeface="Times New Roman"/>
                <a:cs typeface="Times New Roman"/>
                <a:sym typeface="Times New Roman"/>
              </a:rPr>
              <a:t>Weblogo </a:t>
            </a: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- application web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Times New Roman"/>
                <a:ea typeface="Times New Roman"/>
                <a:cs typeface="Times New Roman"/>
                <a:sym typeface="Times New Roman"/>
              </a:rPr>
              <a:t>Logo d’alignements multiples</a:t>
            </a: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 - séquences protéiques ou nucléotidiques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b="1" i="1" u="sng">
                <a:latin typeface="Times New Roman"/>
                <a:ea typeface="Times New Roman"/>
                <a:cs typeface="Times New Roman"/>
                <a:sym typeface="Times New Roman"/>
              </a:rPr>
              <a:t>Objectifs</a:t>
            </a:r>
            <a:endParaRPr b="1" i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Affichage des logos (nature, longueur, nombre de séquences)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Résultats - Interface graphique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825" y="1509100"/>
            <a:ext cx="4696177" cy="276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body" idx="2"/>
          </p:nvPr>
        </p:nvSpPr>
        <p:spPr>
          <a:xfrm rot="10799013" flipH="1">
            <a:off x="6010568" y="4819332"/>
            <a:ext cx="3133500" cy="2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9675" y="0"/>
            <a:ext cx="9143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idéo 1">
            <a:hlinkClick r:id="" action="ppaction://media"/>
            <a:extLst>
              <a:ext uri="{FF2B5EF4-FFF2-40B4-BE49-F238E27FC236}">
                <a16:creationId xmlns:a16="http://schemas.microsoft.com/office/drawing/2014/main" id="{1611A014-756D-4DFB-9BC5-EA4B3CEF6E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8125" y="3857625"/>
            <a:ext cx="1285875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3"/>
    </mc:Choice>
    <mc:Fallback>
      <p:transition spd="slow" advTm="40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Times New Roman"/>
                <a:ea typeface="Times New Roman"/>
                <a:cs typeface="Times New Roman"/>
                <a:sym typeface="Times New Roman"/>
              </a:rPr>
              <a:t>Explication du code - 2 classes (Weblogo et TestWeblogo)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Times New Roman"/>
                <a:ea typeface="Times New Roman"/>
                <a:cs typeface="Times New Roman"/>
                <a:sym typeface="Times New Roman"/>
              </a:rPr>
              <a:t>Méthode </a:t>
            </a:r>
            <a:r>
              <a:rPr lang="fr" b="1" u="sng">
                <a:latin typeface="Times New Roman"/>
                <a:ea typeface="Times New Roman"/>
                <a:cs typeface="Times New Roman"/>
                <a:sym typeface="Times New Roman"/>
              </a:rPr>
              <a:t>getWbAdressAndImage()</a:t>
            </a:r>
            <a:r>
              <a:rPr lang="fr" u="sng"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try, catch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classe File, FileReader, BufferedReader, StringBuffer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variable String encodedSequence (URLEncoder)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classe URL, PrintStream, InputStream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Times New Roman"/>
                <a:ea typeface="Times New Roman"/>
                <a:cs typeface="Times New Roman"/>
                <a:sym typeface="Times New Roman"/>
              </a:rPr>
              <a:t>Méthode </a:t>
            </a:r>
            <a:r>
              <a:rPr lang="fr" b="1" u="sng">
                <a:latin typeface="Times New Roman"/>
                <a:ea typeface="Times New Roman"/>
                <a:cs typeface="Times New Roman"/>
                <a:sym typeface="Times New Roman"/>
              </a:rPr>
              <a:t>getJframe()</a:t>
            </a:r>
            <a:r>
              <a:rPr lang="fr" u="sng"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Création Jframe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Création Jlabel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600" y="0"/>
            <a:ext cx="9143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938" y="3059088"/>
            <a:ext cx="39909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Vidéo 10">
            <a:hlinkClick r:id="" action="ppaction://media"/>
            <a:extLst>
              <a:ext uri="{FF2B5EF4-FFF2-40B4-BE49-F238E27FC236}">
                <a16:creationId xmlns:a16="http://schemas.microsoft.com/office/drawing/2014/main" id="{60396C1D-F639-4AC6-866F-0AFEC92A7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8125" y="3857625"/>
            <a:ext cx="1285875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71"/>
    </mc:Choice>
    <mc:Fallback>
      <p:transition spd="slow" advTm="86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Times New Roman"/>
                <a:ea typeface="Times New Roman"/>
                <a:cs typeface="Times New Roman"/>
                <a:sym typeface="Times New Roman"/>
              </a:rPr>
              <a:t>Tests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25" b="1" i="1" u="sng">
                <a:latin typeface="Times New Roman"/>
                <a:ea typeface="Times New Roman"/>
                <a:cs typeface="Times New Roman"/>
                <a:sym typeface="Times New Roman"/>
              </a:rPr>
              <a:t>- But :</a:t>
            </a:r>
            <a:r>
              <a:rPr lang="fr" sz="4025">
                <a:latin typeface="Times New Roman"/>
                <a:ea typeface="Times New Roman"/>
                <a:cs typeface="Times New Roman"/>
                <a:sym typeface="Times New Roman"/>
              </a:rPr>
              <a:t> affichage d’un bon logo</a:t>
            </a:r>
            <a:endParaRPr sz="40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4025" b="1" i="1" u="sng">
                <a:latin typeface="Times New Roman"/>
                <a:ea typeface="Times New Roman"/>
                <a:cs typeface="Times New Roman"/>
                <a:sym typeface="Times New Roman"/>
              </a:rPr>
              <a:t>- Principe de réalisation du test :</a:t>
            </a:r>
            <a:endParaRPr sz="4025" b="1" i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511" algn="l" rtl="0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fr" sz="4025">
                <a:latin typeface="Times New Roman"/>
                <a:ea typeface="Times New Roman"/>
                <a:cs typeface="Times New Roman"/>
                <a:sym typeface="Times New Roman"/>
              </a:rPr>
              <a:t>Ouvrir Eclipse</a:t>
            </a:r>
            <a:endParaRPr sz="40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511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fr" sz="4025">
                <a:latin typeface="Times New Roman"/>
                <a:ea typeface="Times New Roman"/>
                <a:cs typeface="Times New Roman"/>
                <a:sym typeface="Times New Roman"/>
              </a:rPr>
              <a:t>Exécuter “FramePrincipale”</a:t>
            </a:r>
            <a:endParaRPr sz="40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511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fr" sz="4025">
                <a:latin typeface="Times New Roman"/>
                <a:ea typeface="Times New Roman"/>
                <a:cs typeface="Times New Roman"/>
                <a:sym typeface="Times New Roman"/>
              </a:rPr>
              <a:t>Bouton LOGO</a:t>
            </a:r>
            <a:endParaRPr sz="40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511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fr" sz="4025">
                <a:latin typeface="Times New Roman"/>
                <a:ea typeface="Times New Roman"/>
                <a:cs typeface="Times New Roman"/>
                <a:sym typeface="Times New Roman"/>
              </a:rPr>
              <a:t>Affichage</a:t>
            </a:r>
            <a:endParaRPr sz="40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4025" b="1" i="1" u="sng">
                <a:latin typeface="Times New Roman"/>
                <a:ea typeface="Times New Roman"/>
                <a:cs typeface="Times New Roman"/>
                <a:sym typeface="Times New Roman"/>
              </a:rPr>
              <a:t>- Contraintes :</a:t>
            </a:r>
            <a:endParaRPr sz="4025" b="1" i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511" algn="l" rtl="0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❖"/>
            </a:pPr>
            <a:r>
              <a:rPr lang="fr" sz="4025">
                <a:latin typeface="Times New Roman"/>
                <a:ea typeface="Times New Roman"/>
                <a:cs typeface="Times New Roman"/>
                <a:sym typeface="Times New Roman"/>
              </a:rPr>
              <a:t>fichiers .aln-fa ou .txt</a:t>
            </a:r>
            <a:endParaRPr sz="40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511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❖"/>
            </a:pPr>
            <a:r>
              <a:rPr lang="fr" sz="4025">
                <a:latin typeface="Times New Roman"/>
                <a:ea typeface="Times New Roman"/>
                <a:cs typeface="Times New Roman"/>
                <a:sym typeface="Times New Roman"/>
              </a:rPr>
              <a:t>fermeture du programme</a:t>
            </a:r>
            <a:endParaRPr sz="40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4025" b="1" i="1" u="sng">
                <a:latin typeface="Times New Roman"/>
                <a:ea typeface="Times New Roman"/>
                <a:cs typeface="Times New Roman"/>
                <a:sym typeface="Times New Roman"/>
              </a:rPr>
              <a:t>- Vérifications :</a:t>
            </a:r>
            <a:endParaRPr sz="4025" b="1" i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511" algn="l" rtl="0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❖"/>
            </a:pPr>
            <a:r>
              <a:rPr lang="fr" sz="4025">
                <a:latin typeface="Times New Roman"/>
                <a:ea typeface="Times New Roman"/>
                <a:cs typeface="Times New Roman"/>
                <a:sym typeface="Times New Roman"/>
              </a:rPr>
              <a:t>valeurs gap, match et mismatch</a:t>
            </a:r>
            <a:endParaRPr sz="40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511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❖"/>
            </a:pPr>
            <a:r>
              <a:rPr lang="fr" sz="4025">
                <a:latin typeface="Times New Roman"/>
                <a:ea typeface="Times New Roman"/>
                <a:cs typeface="Times New Roman"/>
                <a:sym typeface="Times New Roman"/>
              </a:rPr>
              <a:t>différents séquences (fichiers)</a:t>
            </a:r>
            <a:endParaRPr sz="40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u="sng">
                <a:latin typeface="Times New Roman"/>
                <a:ea typeface="Times New Roman"/>
                <a:cs typeface="Times New Roman"/>
                <a:sym typeface="Times New Roman"/>
              </a:rPr>
              <a:t>Différents tests pour le module logo :</a:t>
            </a:r>
            <a:endParaRPr b="1" i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ACTG / CTTG / CCTG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MPRCMPRCLCQRINCYA / PYRCKCRNICIA / PPRCLCQRINCIA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cytochrome 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séquences nucléiques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❏"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insuline</a:t>
            </a:r>
            <a:endParaRPr b="1" i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900" y="0"/>
            <a:ext cx="9143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Vidéo 2">
            <a:hlinkClick r:id="" action="ppaction://media"/>
            <a:extLst>
              <a:ext uri="{FF2B5EF4-FFF2-40B4-BE49-F238E27FC236}">
                <a16:creationId xmlns:a16="http://schemas.microsoft.com/office/drawing/2014/main" id="{535F6BB1-A0BB-4EF5-B053-C66A6DFEE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58125" y="3857625"/>
            <a:ext cx="1285875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15"/>
    </mc:Choice>
    <mc:Fallback>
      <p:transition spd="slow" advTm="57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Times New Roman"/>
                <a:ea typeface="Times New Roman"/>
                <a:cs typeface="Times New Roman"/>
                <a:sym typeface="Times New Roman"/>
              </a:rPr>
              <a:t>Fin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Times New Roman"/>
                <a:ea typeface="Times New Roman"/>
                <a:cs typeface="Times New Roman"/>
                <a:sym typeface="Times New Roman"/>
              </a:rPr>
              <a:t>Suite : Interface graphique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600" y="0"/>
            <a:ext cx="914399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idéo 1">
            <a:hlinkClick r:id="" action="ppaction://media"/>
            <a:extLst>
              <a:ext uri="{FF2B5EF4-FFF2-40B4-BE49-F238E27FC236}">
                <a16:creationId xmlns:a16="http://schemas.microsoft.com/office/drawing/2014/main" id="{FCF83883-9FFB-46CA-9BF4-F6E3B76D9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58125" y="3857625"/>
            <a:ext cx="1285875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5"/>
    </mc:Choice>
    <mc:Fallback>
      <p:transition spd="slow" advTm="7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165</Words>
  <Application>Microsoft Office PowerPoint</Application>
  <PresentationFormat>Affichage à l'écran (16:9)</PresentationFormat>
  <Paragraphs>40</Paragraphs>
  <Slides>5</Slides>
  <Notes>5</Notes>
  <HiddenSlides>0</HiddenSlides>
  <MMClips>5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Montserrat</vt:lpstr>
      <vt:lpstr>Times New Roman</vt:lpstr>
      <vt:lpstr>Arial</vt:lpstr>
      <vt:lpstr>Lato</vt:lpstr>
      <vt:lpstr>Focus</vt:lpstr>
      <vt:lpstr>Projet L2D1 : Introduction à la bioinformatique</vt:lpstr>
      <vt:lpstr>Explications - Objectifs</vt:lpstr>
      <vt:lpstr>Explication du code - 2 classes (Weblogo et TestWeblogo)</vt:lpstr>
      <vt:lpstr>Tests</vt:lpstr>
      <vt:lpstr>Fin  Suite : Interface graphique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L2D1 : Introduction à la bioinformatique</dc:title>
  <cp:lastModifiedBy>Mehdi HAMICHE</cp:lastModifiedBy>
  <cp:revision>2</cp:revision>
  <dcterms:modified xsi:type="dcterms:W3CDTF">2021-05-18T12:48:57Z</dcterms:modified>
</cp:coreProperties>
</file>